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0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28201-9D0B-4D71-9163-6F94BB1640D7}" type="datetimeFigureOut">
              <a:rPr lang="sv-SE" smtClean="0"/>
              <a:t>2018-04-03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7753C-3749-4A38-A237-33772A4B77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0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33588" y="744538"/>
            <a:ext cx="27908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753C-3749-4A38-A237-33772A4B774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2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DE9C-7857-48F6-8C80-53C2AE78957D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93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758-5C50-4469-A230-D636B9CF315B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2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E2E7-D71F-486C-96DE-5A0B980D3D4C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7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C2E2-D489-4BC4-8319-9429BBAD64D6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1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4464-955F-4D1E-ABE3-4B104A884AB3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4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89BC-7CDA-4F15-9DF3-5639CFD228A1}" type="datetime1">
              <a:rPr lang="sv-SE" smtClean="0"/>
              <a:t>2018-04-03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4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385A-DFAA-4C99-823C-6F3AB0D47425}" type="datetime1">
              <a:rPr lang="sv-SE" smtClean="0"/>
              <a:t>2018-04-03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11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5751-D811-4B2B-B701-2DFD5D7C6EB5}" type="datetime1">
              <a:rPr lang="sv-SE" smtClean="0"/>
              <a:t>2018-04-03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5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A0F1-7310-4978-9650-F05D6368C8F3}" type="datetime1">
              <a:rPr lang="sv-SE" smtClean="0"/>
              <a:t>2018-04-03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1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358-A9CB-4B39-B51F-6F4434A295B4}" type="datetime1">
              <a:rPr lang="sv-SE" smtClean="0"/>
              <a:t>2018-04-03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54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DC73-C23A-4759-BD12-6D95540743D2}" type="datetime1">
              <a:rPr lang="sv-SE" smtClean="0"/>
              <a:t>2018-04-03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8CD0-2328-4244-8DDB-A5C5A413E4F8}" type="datetime1">
              <a:rPr lang="sv-SE" smtClean="0"/>
              <a:t>2018-04-03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 Olsson AST Medical AB Rev 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9565-DEEE-4AC9-8436-D33D3E50B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7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74" y="615660"/>
            <a:ext cx="542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 Olsson AST Medical AB Rev 0, 2018-04-03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350658" y="485485"/>
            <a:ext cx="49505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smtClean="0">
                <a:latin typeface="Tahoma" pitchFamily="34" charset="0"/>
              </a:rPr>
              <a:t>Sterilt handfat</a:t>
            </a:r>
            <a:endParaRPr lang="sv-SE" sz="2000" b="1" dirty="0">
              <a:latin typeface="Tahoma" pitchFamily="34" charset="0"/>
            </a:endParaRPr>
          </a:p>
          <a:p>
            <a:r>
              <a:rPr lang="sv-SE" sz="1200" b="1" dirty="0">
                <a:latin typeface="Tahoma" pitchFamily="34" charset="0"/>
              </a:rPr>
              <a:t>Latexfri</a:t>
            </a:r>
          </a:p>
          <a:p>
            <a:endParaRPr lang="sv-SE" b="1" dirty="0">
              <a:latin typeface="Tahoma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64665" y="3563888"/>
            <a:ext cx="611207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>
              <a:latin typeface="Tahoma" pitchFamily="34" charset="0"/>
            </a:endParaRPr>
          </a:p>
          <a:p>
            <a:r>
              <a:rPr lang="en-GB" sz="1100" b="1" dirty="0" err="1">
                <a:latin typeface="Tahoma" pitchFamily="34" charset="0"/>
              </a:rPr>
              <a:t>Skål</a:t>
            </a:r>
            <a:r>
              <a:rPr lang="en-GB" sz="1100" dirty="0">
                <a:latin typeface="Tahoma" pitchFamily="34" charset="0"/>
              </a:rPr>
              <a:t>: </a:t>
            </a:r>
            <a:r>
              <a:rPr lang="en-GB" sz="1100" dirty="0" err="1">
                <a:latin typeface="Tahoma" pitchFamily="34" charset="0"/>
              </a:rPr>
              <a:t>Polypropylen</a:t>
            </a:r>
            <a:r>
              <a:rPr lang="en-GB" sz="1100" dirty="0">
                <a:latin typeface="Tahoma" pitchFamily="34" charset="0"/>
              </a:rPr>
              <a:t>, transparent, 6000 ml – </a:t>
            </a:r>
            <a:r>
              <a:rPr lang="en-GB" sz="1100" dirty="0" err="1">
                <a:latin typeface="Tahoma" pitchFamily="34" charset="0"/>
              </a:rPr>
              <a:t>Bruksfärdig</a:t>
            </a:r>
            <a:r>
              <a:rPr lang="en-GB" sz="1100" dirty="0">
                <a:latin typeface="Tahoma" pitchFamily="34" charset="0"/>
              </a:rPr>
              <a:t> – med </a:t>
            </a:r>
            <a:r>
              <a:rPr lang="en-GB" sz="1100" dirty="0" err="1">
                <a:latin typeface="Tahoma" pitchFamily="34" charset="0"/>
              </a:rPr>
              <a:t>volymmarkering</a:t>
            </a:r>
            <a:endParaRPr lang="en-GB" sz="1100" dirty="0">
              <a:latin typeface="Tahoma" pitchFamily="34" charset="0"/>
            </a:endParaRPr>
          </a:p>
          <a:p>
            <a:r>
              <a:rPr lang="en-GB" sz="1100" dirty="0">
                <a:latin typeface="Tahoma" pitchFamily="34" charset="0"/>
              </a:rPr>
              <a:t> </a:t>
            </a:r>
          </a:p>
          <a:p>
            <a:r>
              <a:rPr lang="sv-SE" sz="1100" b="1" dirty="0">
                <a:latin typeface="Tahoma" pitchFamily="34" charset="0"/>
              </a:rPr>
              <a:t>Sterilisering:  </a:t>
            </a:r>
            <a:r>
              <a:rPr lang="sv-SE" sz="1100" dirty="0">
                <a:latin typeface="Tahoma" pitchFamily="34" charset="0"/>
              </a:rPr>
              <a:t>EO enligt ISO 11135</a:t>
            </a:r>
            <a:endParaRPr lang="en-US" sz="1100" dirty="0">
              <a:latin typeface="Tahoma" pitchFamily="34" charset="0"/>
            </a:endParaRPr>
          </a:p>
          <a:p>
            <a:endParaRPr lang="en-US" sz="1100" b="1" dirty="0">
              <a:latin typeface="Tahoma" pitchFamily="34" charset="0"/>
            </a:endParaRPr>
          </a:p>
          <a:p>
            <a:r>
              <a:rPr lang="en-US" sz="1100" b="1" dirty="0">
                <a:latin typeface="Tahoma" pitchFamily="34" charset="0"/>
              </a:rPr>
              <a:t>CE-</a:t>
            </a:r>
            <a:r>
              <a:rPr lang="en-US" sz="1100" b="1" dirty="0" err="1">
                <a:latin typeface="Tahoma" pitchFamily="34" charset="0"/>
              </a:rPr>
              <a:t>märkning</a:t>
            </a:r>
            <a:r>
              <a:rPr lang="en-US" sz="1100" b="1" dirty="0">
                <a:latin typeface="Tahoma" pitchFamily="34" charset="0"/>
              </a:rPr>
              <a:t>: </a:t>
            </a:r>
            <a:r>
              <a:rPr lang="en-US" sz="1100" dirty="0" err="1">
                <a:latin typeface="Tahoma" pitchFamily="34" charset="0"/>
              </a:rPr>
              <a:t>Klass</a:t>
            </a:r>
            <a:r>
              <a:rPr lang="en-US" sz="1100" dirty="0">
                <a:latin typeface="Tahoma" pitchFamily="34" charset="0"/>
              </a:rPr>
              <a:t> 1 </a:t>
            </a:r>
            <a:r>
              <a:rPr lang="en-US" sz="1100" dirty="0" err="1">
                <a:latin typeface="Tahoma" pitchFamily="34" charset="0"/>
              </a:rPr>
              <a:t>steril</a:t>
            </a:r>
            <a:r>
              <a:rPr lang="en-US" sz="1100" dirty="0">
                <a:latin typeface="Tahoma" pitchFamily="34" charset="0"/>
              </a:rPr>
              <a:t> </a:t>
            </a:r>
            <a:r>
              <a:rPr lang="en-US" sz="1100" dirty="0" err="1">
                <a:latin typeface="Tahoma" pitchFamily="34" charset="0"/>
              </a:rPr>
              <a:t>enl</a:t>
            </a:r>
            <a:r>
              <a:rPr lang="en-US" sz="1100" dirty="0">
                <a:latin typeface="Tahoma" pitchFamily="34" charset="0"/>
              </a:rPr>
              <a:t> MDD annex 5</a:t>
            </a:r>
          </a:p>
          <a:p>
            <a:endParaRPr lang="en-US" sz="1100" dirty="0">
              <a:latin typeface="Tahoma" pitchFamily="34" charset="0"/>
            </a:endParaRPr>
          </a:p>
          <a:p>
            <a:pPr fontAlgn="t"/>
            <a:r>
              <a:rPr lang="en-US" sz="1100" b="1" dirty="0" err="1">
                <a:latin typeface="Tahoma" pitchFamily="34" charset="0"/>
              </a:rPr>
              <a:t>Tillverkning</a:t>
            </a:r>
            <a:r>
              <a:rPr lang="en-US" sz="1100" b="1" dirty="0">
                <a:latin typeface="Tahoma" pitchFamily="34" charset="0"/>
              </a:rPr>
              <a:t>:   </a:t>
            </a:r>
            <a:r>
              <a:rPr lang="en-US" sz="1100" dirty="0">
                <a:latin typeface="Tahoma" pitchFamily="34" charset="0"/>
              </a:rPr>
              <a:t>Kina</a:t>
            </a:r>
          </a:p>
          <a:p>
            <a:pPr fontAlgn="t"/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/>
            <a:r>
              <a:rPr lang="en-US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Certifiering</a:t>
            </a:r>
            <a:r>
              <a:rPr lang="en-US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  <a:r>
              <a:rPr lang="sv-SE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ISO 9001:2008 &amp; ISO 13485:2012</a:t>
            </a:r>
          </a:p>
          <a:p>
            <a:pPr fontAlgn="t"/>
            <a:endParaRPr lang="sv-SE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/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Lagring:	</a:t>
            </a:r>
            <a:r>
              <a:rPr lang="sv-SE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5 år från tillverkningsdatum, på torr och sval plats utan direkt solljus eller påverkan från värmekälla</a:t>
            </a:r>
            <a:endParaRPr lang="sv-SE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62490" y="1998876"/>
            <a:ext cx="3726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Material: </a:t>
            </a:r>
            <a:r>
              <a:rPr lang="sv-SE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Polypropylen</a:t>
            </a:r>
            <a:endParaRPr lang="sv-SE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Färg: Transparent</a:t>
            </a:r>
            <a:endParaRPr lang="sv-S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15291"/>
              </p:ext>
            </p:extLst>
          </p:nvPr>
        </p:nvGraphicFramePr>
        <p:xfrm>
          <a:off x="548680" y="7092280"/>
          <a:ext cx="439248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094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Art 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Volym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/>
                        <a:t>Avd</a:t>
                      </a:r>
                      <a:r>
                        <a:rPr lang="sv-SE" sz="1400" dirty="0"/>
                        <a:t> fp </a:t>
                      </a:r>
                      <a:r>
                        <a:rPr lang="sv-SE" sz="1400" dirty="0" err="1"/>
                        <a:t>st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err="1"/>
                        <a:t>Trp</a:t>
                      </a:r>
                      <a:r>
                        <a:rPr lang="sv-SE" sz="1400" dirty="0"/>
                        <a:t> fp </a:t>
                      </a:r>
                      <a:r>
                        <a:rPr lang="sv-SE" sz="1400" dirty="0" err="1"/>
                        <a:t>st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18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9158187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6000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aseline="0" dirty="0"/>
                        <a:t>3 x 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2 x 3 x 1 =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Bildobjekt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51" y="151475"/>
            <a:ext cx="947420" cy="4641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58" y="8245177"/>
            <a:ext cx="9382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3A1E686-2EF5-4F3E-ACB2-3C60741C8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351" y="1095622"/>
            <a:ext cx="2708920" cy="20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82</Words>
  <Application>Microsoft Office PowerPoint</Application>
  <PresentationFormat>Bildspel på skärmen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Office-tema</vt:lpstr>
      <vt:lpstr>PowerPoint-presentation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Sten</dc:creator>
  <cp:lastModifiedBy>Torleif Möllerström</cp:lastModifiedBy>
  <cp:revision>61</cp:revision>
  <cp:lastPrinted>2015-08-05T10:05:02Z</cp:lastPrinted>
  <dcterms:created xsi:type="dcterms:W3CDTF">2012-08-15T06:17:36Z</dcterms:created>
  <dcterms:modified xsi:type="dcterms:W3CDTF">2018-04-03T13:43:32Z</dcterms:modified>
</cp:coreProperties>
</file>