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89750" cy="100218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636" y="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8D428201-9D0B-4D71-9163-6F94BB1640D7}" type="datetimeFigureOut">
              <a:rPr lang="sv-SE" smtClean="0"/>
              <a:t>2020-01-15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940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E507753C-3749-4A38-A237-33772A4B77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960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035175" y="750888"/>
            <a:ext cx="2819400" cy="37592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7753C-3749-4A38-A237-33772A4B774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42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BF92-A610-44F3-A1CC-0AB170AFF28C}" type="datetime1">
              <a:rPr lang="sv-SE" smtClean="0"/>
              <a:t>2020-01-15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ATS Medical AB Rev 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593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190B-6246-4FC1-A5EB-024336F9D3A7}" type="datetime1">
              <a:rPr lang="sv-SE" smtClean="0"/>
              <a:t>2020-01-15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ATS Medical AB Rev 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723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79ED-BE3A-4CB2-AFE8-95D25F9C71AD}" type="datetime1">
              <a:rPr lang="sv-SE" smtClean="0"/>
              <a:t>2020-01-15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ATS Medical AB Rev 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78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A819-E26C-4D36-AF3D-CDBBAFADE371}" type="datetime1">
              <a:rPr lang="sv-SE" smtClean="0"/>
              <a:t>2020-01-15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ATS Medical AB Rev 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414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103-7F8B-4D4E-8FC7-B26150FF903B}" type="datetime1">
              <a:rPr lang="sv-SE" smtClean="0"/>
              <a:t>2020-01-15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ATS Medical AB Rev 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748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BBA2-CCF9-4819-81F9-20497ECE0EC7}" type="datetime1">
              <a:rPr lang="sv-SE" smtClean="0"/>
              <a:t>2020-01-15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ATS Medical AB Rev 0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948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5EE4-CB31-4039-8E16-3FFE0FC9D2E7}" type="datetime1">
              <a:rPr lang="sv-SE" smtClean="0"/>
              <a:t>2020-01-15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ATS Medical AB Rev 0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111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1A14-F7E1-4877-9903-EF2E49E37BAC}" type="datetime1">
              <a:rPr lang="sv-SE" smtClean="0"/>
              <a:t>2020-01-15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ATS Medical AB Rev 0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50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E12E-CA2E-4C21-B068-04F6B11483CF}" type="datetime1">
              <a:rPr lang="sv-SE" smtClean="0"/>
              <a:t>2020-01-15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ATS Medical AB Rev 0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17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CB80-456B-4161-9017-96E078787051}" type="datetime1">
              <a:rPr lang="sv-SE" smtClean="0"/>
              <a:t>2020-01-15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ATS Medical AB Rev 0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54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FECA-66B3-4FFB-A08B-4233D041ACC5}" type="datetime1">
              <a:rPr lang="sv-SE" smtClean="0"/>
              <a:t>2020-01-15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ATS Medical AB Rev 0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04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B317E-5425-4E3F-B13E-C1F89D7ED4D8}" type="datetime1">
              <a:rPr lang="sv-SE" smtClean="0"/>
              <a:t>2020-01-15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 Olsson ATS Medical AB Rev 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077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 Olsson AST Medical AB Rev 0, 2019-05-22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350658" y="485485"/>
            <a:ext cx="495055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latin typeface="Tahoma" pitchFamily="34" charset="0"/>
              </a:rPr>
              <a:t>Skyddsförkläde utan ärm på rulle</a:t>
            </a:r>
          </a:p>
          <a:p>
            <a:r>
              <a:rPr lang="sv-SE" sz="2000" b="1" dirty="0">
                <a:latin typeface="Tahoma" pitchFamily="34" charset="0"/>
              </a:rPr>
              <a:t>Zeus</a:t>
            </a:r>
          </a:p>
          <a:p>
            <a:r>
              <a:rPr lang="sv-SE" sz="1600" b="1" dirty="0">
                <a:latin typeface="Tahoma" pitchFamily="34" charset="0"/>
              </a:rPr>
              <a:t>Engångs - </a:t>
            </a:r>
            <a:r>
              <a:rPr lang="sv-SE" sz="1600" b="1" dirty="0" err="1">
                <a:latin typeface="Tahoma" pitchFamily="34" charset="0"/>
              </a:rPr>
              <a:t>osterilt</a:t>
            </a:r>
            <a:endParaRPr lang="sv-SE" sz="1600" b="1" dirty="0">
              <a:latin typeface="Tahoma" pitchFamily="34" charset="0"/>
            </a:endParaRPr>
          </a:p>
          <a:p>
            <a:r>
              <a:rPr lang="sv-SE" sz="1200" b="1" dirty="0">
                <a:latin typeface="Tahoma" pitchFamily="34" charset="0"/>
              </a:rPr>
              <a:t>Latexfritt </a:t>
            </a:r>
          </a:p>
          <a:p>
            <a:endParaRPr lang="sv-SE" b="1" dirty="0">
              <a:latin typeface="Tahoma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39422" y="4932040"/>
            <a:ext cx="61451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1" dirty="0">
              <a:latin typeface="Tahoma" pitchFamily="34" charset="0"/>
            </a:endParaRPr>
          </a:p>
          <a:p>
            <a:r>
              <a:rPr lang="en-US" sz="1200" b="1" dirty="0">
                <a:latin typeface="Tahoma" pitchFamily="34" charset="0"/>
              </a:rPr>
              <a:t>CE-</a:t>
            </a:r>
            <a:r>
              <a:rPr lang="en-US" sz="1200" b="1" dirty="0" err="1">
                <a:latin typeface="Tahoma" pitchFamily="34" charset="0"/>
              </a:rPr>
              <a:t>märkning</a:t>
            </a:r>
            <a:r>
              <a:rPr lang="en-US" sz="1200" b="1" dirty="0">
                <a:latin typeface="Tahoma" pitchFamily="34" charset="0"/>
              </a:rPr>
              <a:t>: </a:t>
            </a:r>
            <a:r>
              <a:rPr lang="en-US" sz="1200" dirty="0" err="1">
                <a:latin typeface="Tahoma" pitchFamily="34" charset="0"/>
              </a:rPr>
              <a:t>Kategori</a:t>
            </a:r>
            <a:r>
              <a:rPr lang="en-US" sz="1200" dirty="0">
                <a:latin typeface="Tahoma" pitchFamily="34" charset="0"/>
              </a:rPr>
              <a:t> 1 </a:t>
            </a:r>
            <a:r>
              <a:rPr lang="en-US" sz="1200" dirty="0" err="1">
                <a:latin typeface="Tahoma" pitchFamily="34" charset="0"/>
              </a:rPr>
              <a:t>enligt</a:t>
            </a:r>
            <a:r>
              <a:rPr lang="en-US" sz="1200" dirty="0">
                <a:latin typeface="Tahoma" pitchFamily="34" charset="0"/>
              </a:rPr>
              <a:t> PPE </a:t>
            </a:r>
            <a:r>
              <a:rPr lang="en-US" sz="1200" dirty="0" err="1">
                <a:latin typeface="Tahoma" pitchFamily="34" charset="0"/>
              </a:rPr>
              <a:t>direktivet</a:t>
            </a:r>
            <a:r>
              <a:rPr lang="en-US" sz="1200" dirty="0">
                <a:latin typeface="Tahoma" pitchFamily="34" charset="0"/>
              </a:rPr>
              <a:t>.</a:t>
            </a:r>
          </a:p>
          <a:p>
            <a:endParaRPr lang="en-US" sz="1200" dirty="0">
              <a:latin typeface="Tahoma" pitchFamily="34" charset="0"/>
            </a:endParaRPr>
          </a:p>
          <a:p>
            <a:pPr fontAlgn="t"/>
            <a:r>
              <a:rPr lang="en-US" sz="1200" b="1" dirty="0" err="1">
                <a:latin typeface="Tahoma" pitchFamily="34" charset="0"/>
              </a:rPr>
              <a:t>Tillverkning</a:t>
            </a:r>
            <a:r>
              <a:rPr lang="en-US" sz="1200" b="1" dirty="0">
                <a:latin typeface="Tahoma" pitchFamily="34" charset="0"/>
              </a:rPr>
              <a:t>: </a:t>
            </a:r>
            <a:r>
              <a:rPr lang="en-US" sz="1200" dirty="0">
                <a:latin typeface="Tahoma" pitchFamily="34" charset="0"/>
              </a:rPr>
              <a:t>Kina</a:t>
            </a:r>
          </a:p>
          <a:p>
            <a:pPr fontAlgn="t"/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t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Lagring:	</a:t>
            </a:r>
            <a:r>
              <a:rPr lang="sv-SE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5 år från tillverkningsdatum, på torr och sval plats utan direkt solljus eller 	påverkan från värmekälla.</a:t>
            </a:r>
            <a:endParaRPr lang="sv-S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50658" y="2061756"/>
            <a:ext cx="4289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Material: 		</a:t>
            </a:r>
            <a:r>
              <a:rPr lang="sv-SE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100% Polyeten</a:t>
            </a:r>
          </a:p>
          <a:p>
            <a:endParaRPr lang="sv-SE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Längd</a:t>
            </a:r>
            <a:r>
              <a:rPr lang="sv-SE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: 		125 cm</a:t>
            </a:r>
          </a:p>
          <a:p>
            <a:endParaRPr lang="sv-SE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Bredd: 		</a:t>
            </a:r>
            <a:r>
              <a:rPr lang="sv-SE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80 cm</a:t>
            </a:r>
          </a:p>
          <a:p>
            <a:endParaRPr lang="sv-SE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Tjocklek: 		</a:t>
            </a:r>
            <a:r>
              <a:rPr lang="sv-SE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0,02 mm</a:t>
            </a:r>
          </a:p>
          <a:p>
            <a:endParaRPr lang="sv-SE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Färg: 		</a:t>
            </a:r>
            <a:r>
              <a:rPr lang="sv-SE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Transparent</a:t>
            </a:r>
          </a:p>
          <a:p>
            <a:endParaRPr lang="sv-SE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Präglad yta: 	</a:t>
            </a:r>
            <a:r>
              <a:rPr lang="sv-SE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Ja</a:t>
            </a:r>
          </a:p>
          <a:p>
            <a:endParaRPr lang="sv-S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Förpackning:	</a:t>
            </a:r>
            <a:r>
              <a:rPr lang="sv-SE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100 </a:t>
            </a:r>
            <a:r>
              <a:rPr lang="sv-SE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sv-SE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på rulle</a:t>
            </a:r>
            <a:endParaRPr lang="sv-S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v-SE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v-SE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567276"/>
              </p:ext>
            </p:extLst>
          </p:nvPr>
        </p:nvGraphicFramePr>
        <p:xfrm>
          <a:off x="836712" y="7452320"/>
          <a:ext cx="5050635" cy="681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Art 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err="1"/>
                        <a:t>Avd</a:t>
                      </a:r>
                      <a:r>
                        <a:rPr lang="sv-SE" sz="1400" dirty="0"/>
                        <a:t> fp </a:t>
                      </a:r>
                      <a:r>
                        <a:rPr lang="sv-SE" sz="1400" dirty="0" err="1"/>
                        <a:t>st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err="1"/>
                        <a:t>Trp</a:t>
                      </a:r>
                      <a:r>
                        <a:rPr lang="sv-SE" sz="1400" dirty="0"/>
                        <a:t> fp </a:t>
                      </a:r>
                      <a:r>
                        <a:rPr lang="sv-SE" sz="1400" dirty="0" err="1"/>
                        <a:t>st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8110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6 x 100 = 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Bildobjekt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35" y="253392"/>
            <a:ext cx="947420" cy="46418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5152A70-DFD1-4F4D-9126-2F540796CD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58" y="8255546"/>
            <a:ext cx="839142" cy="888454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924721B-4354-4182-8D0F-07D52EB91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591" y="1901257"/>
            <a:ext cx="1109964" cy="224182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7956FD49-5969-4771-9EF2-949935904E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63" y="917378"/>
            <a:ext cx="1109964" cy="83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56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110</Words>
  <Application>Microsoft Office PowerPoint</Application>
  <PresentationFormat>Bildspel på skärmen (4:3)</PresentationFormat>
  <Paragraphs>31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Tahoma</vt:lpstr>
      <vt:lpstr>Office-tema</vt:lpstr>
      <vt:lpstr>PowerPoint-presentation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Sten</dc:creator>
  <cp:lastModifiedBy>Sten Olsson</cp:lastModifiedBy>
  <cp:revision>39</cp:revision>
  <cp:lastPrinted>2019-05-22T06:39:53Z</cp:lastPrinted>
  <dcterms:created xsi:type="dcterms:W3CDTF">2012-08-15T06:17:36Z</dcterms:created>
  <dcterms:modified xsi:type="dcterms:W3CDTF">2020-01-15T17:49:20Z</dcterms:modified>
</cp:coreProperties>
</file>